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306" r:id="rId2"/>
    <p:sldId id="314" r:id="rId3"/>
    <p:sldId id="275" r:id="rId4"/>
    <p:sldId id="270" r:id="rId5"/>
    <p:sldId id="260" r:id="rId6"/>
    <p:sldId id="315" r:id="rId7"/>
    <p:sldId id="259" r:id="rId8"/>
    <p:sldId id="313" r:id="rId9"/>
    <p:sldId id="268" r:id="rId10"/>
    <p:sldId id="308" r:id="rId11"/>
    <p:sldId id="273" r:id="rId12"/>
    <p:sldId id="316" r:id="rId13"/>
    <p:sldId id="271" r:id="rId14"/>
    <p:sldId id="312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Exo 2" panose="020B0604020202020204" charset="0"/>
      <p:regular r:id="rId21"/>
      <p:bold r:id="rId22"/>
      <p:italic r:id="rId23"/>
      <p:boldItalic r:id="rId24"/>
    </p:embeddedFont>
    <p:embeddedFont>
      <p:font typeface="Yellowtail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5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70" r:id="rId7"/>
    <p:sldLayoutId id="2147483672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5708822" y="0"/>
            <a:ext cx="3435178" cy="28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87840"/>
            <a:ext cx="9143999" cy="85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Make every experience a learning experience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7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wavebabe uiara💖">
            <a:extLst>
              <a:ext uri="{FF2B5EF4-FFF2-40B4-BE49-F238E27FC236}">
                <a16:creationId xmlns:a16="http://schemas.microsoft.com/office/drawing/2014/main" id="{D6ABC74A-70A9-44B0-A0A3-3771904172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7559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099" y="4280471"/>
            <a:ext cx="3965825" cy="863029"/>
          </a:xfrm>
        </p:spPr>
        <p:txBody>
          <a:bodyPr anchor="ctr"/>
          <a:lstStyle/>
          <a:p>
            <a:r>
              <a:rPr lang="en-US" dirty="0"/>
              <a:t>Take Time to Relax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20" y="0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0776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 dirty="0"/>
              <a:t>Strive for 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Friday Night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3299359550"/>
              </p:ext>
            </p:extLst>
          </p:nvPr>
        </p:nvGraphicFramePr>
        <p:xfrm>
          <a:off x="1086415" y="1231271"/>
          <a:ext cx="7233719" cy="2986830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37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5-6PM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Hacky Hour </a:t>
                      </a: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6:30-7:15PM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User Experience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7:30-8PM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Choosing a Tech Stack 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8-9:30PM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Building a Website 🚀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8-9:30PM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Introduction to Git 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Training Room 2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10-11:30PM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Activity: Movie Night 🎞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8911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ikachu Drink Water GIF - Pikachu Drink Water Thirsty ...">
            <a:extLst>
              <a:ext uri="{FF2B5EF4-FFF2-40B4-BE49-F238E27FC236}">
                <a16:creationId xmlns:a16="http://schemas.microsoft.com/office/drawing/2014/main" id="{515B4FFA-AD1B-409A-8EB9-FA9328E2D5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24" y="8001"/>
            <a:ext cx="9563648" cy="51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0" y="4228376"/>
            <a:ext cx="5820797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Remember to stay hydrated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6428973" y="0"/>
            <a:ext cx="2715027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2357804" y="0"/>
            <a:ext cx="4428391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Shoot for the Stars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71920" y="3997863"/>
            <a:ext cx="165413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en Someone Asks if You're Ready for the Test Today - Pokémemes - Pokémon,  Pokémon GO">
            <a:extLst>
              <a:ext uri="{FF2B5EF4-FFF2-40B4-BE49-F238E27FC236}">
                <a16:creationId xmlns:a16="http://schemas.microsoft.com/office/drawing/2014/main" id="{0B67C7BE-B628-455D-B55F-8013F690A7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5" y="0"/>
            <a:ext cx="9152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-8135" y="1367990"/>
            <a:ext cx="9152135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bg1"/>
                </a:solidFill>
              </a:rPr>
              <a:t>Don’t sweat the small stuff</a:t>
            </a:r>
            <a:endParaRPr b="0" dirty="0">
              <a:solidFill>
                <a:schemeClr val="bg1"/>
              </a:solidFill>
            </a:endParaRPr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0" y="4696095"/>
            <a:ext cx="914400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6338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298</Words>
  <Application>Microsoft Office PowerPoint</Application>
  <PresentationFormat>On-screen Show (16:9)</PresentationFormat>
  <Paragraphs>77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Yellowtail</vt:lpstr>
      <vt:lpstr>Exo 2</vt:lpstr>
      <vt:lpstr>Consolas</vt:lpstr>
      <vt:lpstr>Retro Beach &amp; Palms Newsletter by Slidesgo</vt:lpstr>
      <vt:lpstr>tinyurl.com/ hackhyland2023</vt:lpstr>
      <vt:lpstr>Strive for Greatness</vt:lpstr>
      <vt:lpstr>Friday Night Schedule</vt:lpstr>
      <vt:lpstr>Remember to stay hydrated</vt:lpstr>
      <vt:lpstr>Get Connected</vt:lpstr>
      <vt:lpstr>Shoot for the Stars</vt:lpstr>
      <vt:lpstr>❔</vt:lpstr>
      <vt:lpstr>Don’t sweat the small stuff</vt:lpstr>
      <vt:lpstr>Hold up!</vt:lpstr>
      <vt:lpstr>Make every experience a learning experience</vt:lpstr>
      <vt:lpstr>Contact</vt:lpstr>
      <vt:lpstr>Take Time to Relax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21</cp:revision>
  <dcterms:modified xsi:type="dcterms:W3CDTF">2022-12-14T17:35:44Z</dcterms:modified>
</cp:coreProperties>
</file>